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EC404EB-25B6-43F8-B429-1D7A1F9AC2EC}"/>
    <pc:docChg chg="custSel modSld">
      <pc:chgData name="Narelle Wheaton" userId="6e1b2b30-480e-4f91-806b-6735d5b9e446" providerId="ADAL" clId="{7EC404EB-25B6-43F8-B429-1D7A1F9AC2EC}" dt="2023-06-14T03:03:56.611" v="36" actId="1076"/>
      <pc:docMkLst>
        <pc:docMk/>
      </pc:docMkLst>
      <pc:sldChg chg="modSp mod">
        <pc:chgData name="Narelle Wheaton" userId="6e1b2b30-480e-4f91-806b-6735d5b9e446" providerId="ADAL" clId="{7EC404EB-25B6-43F8-B429-1D7A1F9AC2EC}" dt="2023-06-14T03:02:46.592" v="16" actId="1076"/>
        <pc:sldMkLst>
          <pc:docMk/>
          <pc:sldMk cId="3623594465" sldId="256"/>
        </pc:sldMkLst>
        <pc:spChg chg="mod">
          <ac:chgData name="Narelle Wheaton" userId="6e1b2b30-480e-4f91-806b-6735d5b9e446" providerId="ADAL" clId="{7EC404EB-25B6-43F8-B429-1D7A1F9AC2EC}" dt="2023-06-14T03:02:46.592" v="16" actId="1076"/>
          <ac:spMkLst>
            <pc:docMk/>
            <pc:sldMk cId="3623594465" sldId="256"/>
            <ac:spMk id="3" creationId="{81677A72-8380-4B9D-A4A0-B4EE8422A88E}"/>
          </ac:spMkLst>
        </pc:spChg>
      </pc:sldChg>
      <pc:sldChg chg="modSp mod">
        <pc:chgData name="Narelle Wheaton" userId="6e1b2b30-480e-4f91-806b-6735d5b9e446" providerId="ADAL" clId="{7EC404EB-25B6-43F8-B429-1D7A1F9AC2EC}" dt="2023-06-14T03:03:03.447" v="21" actId="1076"/>
        <pc:sldMkLst>
          <pc:docMk/>
          <pc:sldMk cId="4276808536" sldId="257"/>
        </pc:sldMkLst>
        <pc:spChg chg="mod">
          <ac:chgData name="Narelle Wheaton" userId="6e1b2b30-480e-4f91-806b-6735d5b9e446" providerId="ADAL" clId="{7EC404EB-25B6-43F8-B429-1D7A1F9AC2EC}" dt="2023-06-14T03:03:03.447" v="21" actId="1076"/>
          <ac:spMkLst>
            <pc:docMk/>
            <pc:sldMk cId="4276808536" sldId="257"/>
            <ac:spMk id="3" creationId="{81677A72-8380-4B9D-A4A0-B4EE8422A88E}"/>
          </ac:spMkLst>
        </pc:spChg>
      </pc:sldChg>
      <pc:sldChg chg="modSp mod">
        <pc:chgData name="Narelle Wheaton" userId="6e1b2b30-480e-4f91-806b-6735d5b9e446" providerId="ADAL" clId="{7EC404EB-25B6-43F8-B429-1D7A1F9AC2EC}" dt="2023-06-14T03:03:22.093" v="26" actId="1076"/>
        <pc:sldMkLst>
          <pc:docMk/>
          <pc:sldMk cId="2373219926" sldId="258"/>
        </pc:sldMkLst>
        <pc:spChg chg="mod">
          <ac:chgData name="Narelle Wheaton" userId="6e1b2b30-480e-4f91-806b-6735d5b9e446" providerId="ADAL" clId="{7EC404EB-25B6-43F8-B429-1D7A1F9AC2EC}" dt="2023-06-14T03:03:22.093" v="26" actId="1076"/>
          <ac:spMkLst>
            <pc:docMk/>
            <pc:sldMk cId="2373219926" sldId="258"/>
            <ac:spMk id="3" creationId="{81677A72-8380-4B9D-A4A0-B4EE8422A88E}"/>
          </ac:spMkLst>
        </pc:spChg>
      </pc:sldChg>
      <pc:sldChg chg="modSp mod">
        <pc:chgData name="Narelle Wheaton" userId="6e1b2b30-480e-4f91-806b-6735d5b9e446" providerId="ADAL" clId="{7EC404EB-25B6-43F8-B429-1D7A1F9AC2EC}" dt="2023-06-14T03:03:39.235" v="31" actId="1076"/>
        <pc:sldMkLst>
          <pc:docMk/>
          <pc:sldMk cId="2151623962" sldId="259"/>
        </pc:sldMkLst>
        <pc:spChg chg="mod">
          <ac:chgData name="Narelle Wheaton" userId="6e1b2b30-480e-4f91-806b-6735d5b9e446" providerId="ADAL" clId="{7EC404EB-25B6-43F8-B429-1D7A1F9AC2EC}" dt="2023-06-14T03:03:39.235" v="31" actId="1076"/>
          <ac:spMkLst>
            <pc:docMk/>
            <pc:sldMk cId="2151623962" sldId="259"/>
            <ac:spMk id="3" creationId="{81677A72-8380-4B9D-A4A0-B4EE8422A88E}"/>
          </ac:spMkLst>
        </pc:spChg>
      </pc:sldChg>
      <pc:sldChg chg="modSp mod">
        <pc:chgData name="Narelle Wheaton" userId="6e1b2b30-480e-4f91-806b-6735d5b9e446" providerId="ADAL" clId="{7EC404EB-25B6-43F8-B429-1D7A1F9AC2EC}" dt="2023-06-14T03:03:56.611" v="36" actId="1076"/>
        <pc:sldMkLst>
          <pc:docMk/>
          <pc:sldMk cId="866472742" sldId="260"/>
        </pc:sldMkLst>
        <pc:spChg chg="mod">
          <ac:chgData name="Narelle Wheaton" userId="6e1b2b30-480e-4f91-806b-6735d5b9e446" providerId="ADAL" clId="{7EC404EB-25B6-43F8-B429-1D7A1F9AC2EC}" dt="2023-06-14T03:03:56.611" v="36" actId="1076"/>
          <ac:spMkLst>
            <pc:docMk/>
            <pc:sldMk cId="866472742" sldId="260"/>
            <ac:spMk id="3" creationId="{81677A72-8380-4B9D-A4A0-B4EE8422A88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EAB1B-EBD0-4CF6-B431-4A1EB92E09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5D2156-247F-418F-9BD0-18574B77B1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83105C-6FE2-4E4C-9ABD-B2C39DF83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17783-0140-429E-BCF7-3D0187554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1B27B-D835-4A14-AD48-7E7BA6960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5870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5E618-1BA6-47D9-B83E-CC29792AC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D0EB39-1D86-4FA8-AA23-99AFAB55D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E7535-78B0-47A5-8859-1878A7B76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75E2F9-CFEA-4E6F-91ED-1E4CAE478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41B00-6DB2-4FF5-BFDF-29051952B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7271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C10457-36E9-4A38-856A-064DF13C80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E1B6BF-2150-442D-A036-61204D907D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0DA16E-4017-4A89-9926-B814635B5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30A5E-3DF8-4B83-9529-CABE858FD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82A28-43BA-4BCF-AD25-9FC4B8E84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1451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FD3BA-5739-4ABD-B26F-B60C8C88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D12CB-9133-4B73-8620-D8E9BF307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A11A3F-D8F7-476A-8F79-52D81FC0E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DADB4-8024-41D8-8C6C-562162E65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E9F8B-FBC1-41C0-B4A3-FCBA7DE5A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7684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BD5A6-1FEF-4F1B-AED7-D85631B5A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019CE2-159C-47B4-AA54-A6433B81DD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80A76-F760-4CF8-BF5C-6CE969C97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AA88C-8A24-4348-BE2F-62BCE143F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6FEF76-E1FA-4825-ADF1-B8AB41E59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2184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426F1-29ED-4F3B-B81A-38D8CCC74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6135F-0268-446F-B2FA-4BB8D5995B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E391E6-9E66-4C2C-9B92-DDB58B5BA3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953A8C-21D3-4C6A-8604-657527D00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7FB245-F28D-4421-9A24-67082CC7E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911574-5AC5-4F9D-B790-F41DA9D5C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7273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7483A-1968-4912-B446-5D90551C2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A2D5A0-4C71-4D90-A112-C7ADF1BC44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0A3058-8A12-44C6-B619-22CBBBF959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3A985D-711A-4639-899C-0004994D1D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AA33E4-F16B-4C11-A2D0-0BF2D8A0F5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D9A079-89C9-4B04-8339-176D8150D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29B4317-A96D-4A49-A1B4-E22E7D3FB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AC4304-3E49-42E4-8859-C7D19308C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2106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6B8E-A7A4-4565-BBA3-908A30267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554BD8-52AF-4CE8-A214-60B88F220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58E400-36BA-4613-A4E7-4F0713314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8AF1A8-311D-45CA-BE77-D24E5DF8F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7279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836BD2-86AF-41DE-8EB4-89E2E8E0E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86F345-C26A-4CCA-AF52-7AB5B8397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D900AD-E56C-41DB-9CE7-F5F2F5CC0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8993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F0F8E-F233-44FE-AE15-06467EB85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380393-8042-4651-923A-29D67B386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35FEFF-6E6F-48AE-A894-D138CF04CA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1A765-D381-4B86-BA17-F3A62C8775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C4E390-F200-4725-A70B-7F4EEE137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E52B0A-E64A-43EF-8FA5-3C6D2BB2D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3409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5F5EB-F0A5-4B49-A7D5-5FD290C14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0324C3-A6C8-4439-B1FC-8A33E2461C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2860C8-E461-4929-95D1-547827AD18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61A0E8-ABB1-4EEA-9AD5-81DB86BF9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8B6E3A-86A7-41D7-B41C-60981A779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DD8D8A-1AB5-4843-9E11-D000F6FA8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9092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AC9DBA-6358-452E-A6B6-74950A7A0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3944BF-7EF2-422E-A3B2-238D82A3C2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1C11F-4DF7-41B2-9277-B39EE538A5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CDF58-8D3C-41D5-B212-8297926FC627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7B5323-61E4-41DE-A0D9-44C1383D0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ACD35-F6E6-48D5-B9CE-64D449BE30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B813B-1684-4B90-B952-00F831AC60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9038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677A72-8380-4B9D-A4A0-B4EE8422A8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28675"/>
            <a:ext cx="9144000" cy="520065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>
                <a:solidFill>
                  <a:schemeClr val="bg1"/>
                </a:solidFill>
              </a:rPr>
              <a:t>Verse 1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Who can sound the depths of sorrow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In the Father heart of God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For the children we've rejected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For the lives so deeply scarred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And each light that we've extinguished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Has brought darkness to our land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Upon our nation upon our nation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Have mercy Lord</a:t>
            </a:r>
          </a:p>
        </p:txBody>
      </p:sp>
    </p:spTree>
    <p:extLst>
      <p:ext uri="{BB962C8B-B14F-4D97-AF65-F5344CB8AC3E}">
        <p14:creationId xmlns:p14="http://schemas.microsoft.com/office/powerpoint/2010/main" val="36235944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677A72-8380-4B9D-A4A0-B4EE8422A8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60936"/>
            <a:ext cx="9144000" cy="493612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</a:rPr>
              <a:t>Verse 2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We have scorned the truth You gave us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We have bowed to other lords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We have sacrificed the children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On the altars of our gods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O let truth again shine on us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Let Your holy fear descend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Upon our nation upon our nation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Have mercy Lord</a:t>
            </a:r>
          </a:p>
        </p:txBody>
      </p:sp>
    </p:spTree>
    <p:extLst>
      <p:ext uri="{BB962C8B-B14F-4D97-AF65-F5344CB8AC3E}">
        <p14:creationId xmlns:p14="http://schemas.microsoft.com/office/powerpoint/2010/main" val="4276808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677A72-8380-4B9D-A4A0-B4EE8422A8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40173"/>
            <a:ext cx="9144000" cy="517765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200" dirty="0">
                <a:solidFill>
                  <a:schemeClr val="bg1"/>
                </a:solidFill>
              </a:rPr>
              <a:t>Verse 3</a:t>
            </a:r>
          </a:p>
          <a:p>
            <a:pPr>
              <a:spcBef>
                <a:spcPts val="0"/>
              </a:spcBef>
            </a:pPr>
            <a:r>
              <a:rPr lang="en-US" sz="4300" dirty="0">
                <a:solidFill>
                  <a:schemeClr val="bg1"/>
                </a:solidFill>
              </a:rPr>
              <a:t>Who can stand before Your anger</a:t>
            </a:r>
          </a:p>
          <a:p>
            <a:pPr>
              <a:spcBef>
                <a:spcPts val="0"/>
              </a:spcBef>
            </a:pPr>
            <a:r>
              <a:rPr lang="en-US" sz="4300" dirty="0">
                <a:solidFill>
                  <a:schemeClr val="bg1"/>
                </a:solidFill>
              </a:rPr>
              <a:t>Who can face Your piercing eyes</a:t>
            </a:r>
          </a:p>
          <a:p>
            <a:pPr>
              <a:spcBef>
                <a:spcPts val="0"/>
              </a:spcBef>
            </a:pPr>
            <a:r>
              <a:rPr lang="en-US" sz="4300" dirty="0">
                <a:solidFill>
                  <a:schemeClr val="bg1"/>
                </a:solidFill>
              </a:rPr>
              <a:t>For You love the weak and helpless</a:t>
            </a:r>
          </a:p>
          <a:p>
            <a:pPr>
              <a:spcBef>
                <a:spcPts val="0"/>
              </a:spcBef>
            </a:pPr>
            <a:r>
              <a:rPr lang="en-US" sz="4300" dirty="0">
                <a:solidFill>
                  <a:schemeClr val="bg1"/>
                </a:solidFill>
              </a:rPr>
              <a:t>And You hear the victims' cries</a:t>
            </a:r>
          </a:p>
          <a:p>
            <a:pPr>
              <a:spcBef>
                <a:spcPts val="0"/>
              </a:spcBef>
            </a:pPr>
            <a:r>
              <a:rPr lang="en-US" sz="4300" dirty="0">
                <a:solidFill>
                  <a:schemeClr val="bg1"/>
                </a:solidFill>
              </a:rPr>
              <a:t>Yes You are a God of justice</a:t>
            </a:r>
          </a:p>
          <a:p>
            <a:pPr>
              <a:spcBef>
                <a:spcPts val="0"/>
              </a:spcBef>
            </a:pPr>
            <a:r>
              <a:rPr lang="en-US" sz="4300" dirty="0">
                <a:solidFill>
                  <a:schemeClr val="bg1"/>
                </a:solidFill>
              </a:rPr>
              <a:t>And Your judgement surely comes</a:t>
            </a:r>
          </a:p>
          <a:p>
            <a:pPr>
              <a:spcBef>
                <a:spcPts val="0"/>
              </a:spcBef>
            </a:pPr>
            <a:r>
              <a:rPr lang="en-US" sz="4300" dirty="0">
                <a:solidFill>
                  <a:schemeClr val="bg1"/>
                </a:solidFill>
              </a:rPr>
              <a:t>Upon our nation upon our nation</a:t>
            </a:r>
          </a:p>
          <a:p>
            <a:pPr>
              <a:spcBef>
                <a:spcPts val="0"/>
              </a:spcBef>
            </a:pPr>
            <a:r>
              <a:rPr lang="en-US" sz="4300" dirty="0">
                <a:solidFill>
                  <a:schemeClr val="bg1"/>
                </a:solidFill>
              </a:rPr>
              <a:t>Have mercy Lord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219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677A72-8380-4B9D-A4A0-B4EE8422A8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26931"/>
            <a:ext cx="9144000" cy="480413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</a:rPr>
              <a:t>Verse 4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Who will stand against the violence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Who will comfort those who mourn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In an age of cruel rejection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Who will build for love a home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Come and shake us into action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Come and melt our hearts of stone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Upon Your people upon Your people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Have mercy Lord</a:t>
            </a:r>
          </a:p>
        </p:txBody>
      </p:sp>
    </p:spTree>
    <p:extLst>
      <p:ext uri="{BB962C8B-B14F-4D97-AF65-F5344CB8AC3E}">
        <p14:creationId xmlns:p14="http://schemas.microsoft.com/office/powerpoint/2010/main" val="2151623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1677A72-8380-4B9D-A4A0-B4EE8422A8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7745"/>
            <a:ext cx="9144000" cy="484251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</a:rPr>
              <a:t>Verse 5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Who can sound the depths of mercy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In the Father heart of God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For there is a Man of sorrows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Who for sinners shed His blood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He can heal the wounds of nations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He can wash the guilty clean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Because of Jesus because of Jesus</a:t>
            </a:r>
          </a:p>
          <a:p>
            <a:pPr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Have mercy Lord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F0C6B8-D557-4CAD-ABD9-1C4ED0D591D4}"/>
              </a:ext>
            </a:extLst>
          </p:cNvPr>
          <p:cNvSpPr txBox="1"/>
          <p:nvPr/>
        </p:nvSpPr>
        <p:spPr>
          <a:xfrm>
            <a:off x="276225" y="5864900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30581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Graham Kendrick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1988 Make Way Music (Admin. by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866472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287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2022-10-10T07:52:02Z</dcterms:created>
  <dcterms:modified xsi:type="dcterms:W3CDTF">2023-06-14T03:03:57Z</dcterms:modified>
</cp:coreProperties>
</file>